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8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818755-F03D-45FD-92E3-8DF2F079051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D9A29D-2311-42F3-BB83-A77327FA79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8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wal\Desktop\slides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6552" y="1643050"/>
            <a:ext cx="4398844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714620"/>
            <a:ext cx="3786214" cy="12858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IN" dirty="0" smtClean="0"/>
              <a:t>Learning science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85789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n>
                  <a:solidFill>
                    <a:srgbClr val="002060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</a:rPr>
              <a:t>AKAL</a:t>
            </a:r>
            <a:r>
              <a:rPr lang="en-IN" dirty="0" smtClean="0">
                <a:ln>
                  <a:solidFill>
                    <a:srgbClr val="002060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IN" sz="2400" dirty="0" smtClean="0">
                <a:ln>
                  <a:solidFill>
                    <a:srgbClr val="002060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</a:rPr>
              <a:t>ACADEMY MANOLI SURAT</a:t>
            </a:r>
            <a:endParaRPr lang="en-US" dirty="0">
              <a:ln>
                <a:solidFill>
                  <a:srgbClr val="002060"/>
                </a:solidFill>
              </a:ln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sArt_06-06-10.48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071546"/>
            <a:ext cx="4286256" cy="506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786" y="1214423"/>
            <a:ext cx="2571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Forte" pitchFamily="66" charset="0"/>
              </a:rPr>
              <a:t>Learning materials in teaching are crucial to the success of student achievement</a:t>
            </a: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sArt_06-07-01.42.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429420" cy="4929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78579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Calligraphy" pitchFamily="66" charset="0"/>
              </a:rPr>
              <a:t>ACTIVITY BASED LEARNING</a:t>
            </a:r>
            <a:endParaRPr lang="en-US" sz="2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607_214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357430"/>
            <a:ext cx="742955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107154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accent4">
                    <a:lumMod val="50000"/>
                  </a:schemeClr>
                </a:solidFill>
                <a:latin typeface="Lucida Calligraphy" pitchFamily="66" charset="0"/>
              </a:rPr>
              <a:t>PROMOTE  ENVIRONMENTAL AWARENESS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sArt_06-07-04.19.08.jpg"/>
          <p:cNvPicPr>
            <a:picLocks noChangeAspect="1"/>
          </p:cNvPicPr>
          <p:nvPr/>
        </p:nvPicPr>
        <p:blipFill>
          <a:blip r:embed="rId2"/>
          <a:srcRect b="58228"/>
          <a:stretch>
            <a:fillRect/>
          </a:stretch>
        </p:blipFill>
        <p:spPr>
          <a:xfrm>
            <a:off x="1000100" y="2643182"/>
            <a:ext cx="7511203" cy="3286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78592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Lucida Calligraphy" pitchFamily="66" charset="0"/>
              </a:rPr>
              <a:t>WORKSHEETS AND HANDOUTS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sArt_06-07-04.08.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8001056" cy="500066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sArt_06-07-03.21.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7358090" cy="4286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  <a:latin typeface="Lucida Calligraphy" pitchFamily="66" charset="0"/>
              </a:rPr>
              <a:t>CHECKING OF ASSIGNMENTS</a:t>
            </a:r>
            <a:endParaRPr lang="en-US" sz="32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sArt_06-07-04.02.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8215370" cy="5643602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-1520004434532-668416a08753.jpg"/>
          <p:cNvPicPr>
            <a:picLocks noChangeAspect="1"/>
          </p:cNvPicPr>
          <p:nvPr/>
        </p:nvPicPr>
        <p:blipFill>
          <a:blip r:embed="rId2"/>
          <a:srcRect l="21875" t="16216" r="32000" b="9459"/>
          <a:stretch>
            <a:fillRect/>
          </a:stretch>
        </p:blipFill>
        <p:spPr>
          <a:xfrm>
            <a:off x="5286380" y="1928802"/>
            <a:ext cx="2928958" cy="3143272"/>
          </a:xfrm>
          <a:prstGeom prst="rect">
            <a:avLst/>
          </a:prstGeom>
        </p:spPr>
      </p:pic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32"/>
            <a:ext cx="4929190" cy="2214554"/>
          </a:xfrm>
          <a:prstGeom prst="rect">
            <a:avLst/>
          </a:prstGeom>
        </p:spPr>
      </p:pic>
      <p:pic>
        <p:nvPicPr>
          <p:cNvPr id="4" name="Picture 3" descr="photo-1521587760476-6c12a4b040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2984"/>
            <a:ext cx="4934156" cy="3286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13" y="3143249"/>
            <a:ext cx="1643074" cy="85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THANK</a:t>
            </a:r>
          </a:p>
          <a:p>
            <a:pPr algn="ctr"/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YOU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33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19</cp:revision>
  <dcterms:created xsi:type="dcterms:W3CDTF">2020-06-10T12:31:25Z</dcterms:created>
  <dcterms:modified xsi:type="dcterms:W3CDTF">2020-06-10T14:01:42Z</dcterms:modified>
</cp:coreProperties>
</file>